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0691813" cy="15119350"/>
  <p:notesSz cx="9926638" cy="143557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684"/>
    <a:srgbClr val="F9E3EE"/>
    <a:srgbClr val="F6D6E6"/>
    <a:srgbClr val="CC0066"/>
    <a:srgbClr val="00ABC1"/>
    <a:srgbClr val="003C57"/>
    <a:srgbClr val="004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0"/>
  </p:normalViewPr>
  <p:slideViewPr>
    <p:cSldViewPr snapToGrid="0" snapToObjects="1">
      <p:cViewPr varScale="1">
        <p:scale>
          <a:sx n="33" d="100"/>
          <a:sy n="33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F0F86CE1-6A80-8A46-9BBE-5F681F2E086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5463"/>
            <a:ext cx="34242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CC39EEEA-3445-8145-B98B-73C0645D2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9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EEEA-3445-8145-B98B-73C0645D20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73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9D32-7AA5-D04B-A1CE-43B7438FCA99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05A3-00BA-174F-8F25-99E1B7C19F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94983C5-F89A-4D1B-ADE5-AD2CD7B07B4B}"/>
              </a:ext>
            </a:extLst>
          </p:cNvPr>
          <p:cNvSpPr txBox="1"/>
          <p:nvPr/>
        </p:nvSpPr>
        <p:spPr>
          <a:xfrm>
            <a:off x="-96" y="19354"/>
            <a:ext cx="10513557" cy="15015978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0E56F6-CE99-42A0-B518-8D875B83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0" y="350903"/>
            <a:ext cx="9696014" cy="5014399"/>
          </a:xfrm>
          <a:prstGeom prst="rect">
            <a:avLst/>
          </a:prstGeom>
          <a:ln>
            <a:solidFill>
              <a:srgbClr val="D23684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417947" y="5481008"/>
            <a:ext cx="987972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b="1" dirty="0">
                <a:solidFill>
                  <a:srgbClr val="D23684"/>
                </a:solidFill>
                <a:latin typeface="Arial" charset="0"/>
                <a:ea typeface="Arial" charset="0"/>
                <a:cs typeface="Arial" charset="0"/>
              </a:rPr>
              <a:t>WEIHNACHTSMARKT</a:t>
            </a:r>
          </a:p>
          <a:p>
            <a:pPr algn="ctr"/>
            <a:r>
              <a:rPr lang="de-DE" sz="5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Achtung Terminänderung auf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1482" y="7427588"/>
            <a:ext cx="96503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600" b="1" dirty="0">
                <a:solidFill>
                  <a:srgbClr val="D23684"/>
                </a:solidFill>
                <a:latin typeface="Arial" charset="0"/>
                <a:ea typeface="Arial" charset="0"/>
                <a:cs typeface="Arial" charset="0"/>
              </a:rPr>
              <a:t>15.+16. Dezember 2023 ab 14 Uhr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90945" y="8395461"/>
            <a:ext cx="10120745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Arial" charset="0"/>
                <a:ea typeface="Arial" charset="0"/>
                <a:cs typeface="Arial" charset="0"/>
              </a:rPr>
              <a:t>Wir laden Sie herzlich zu unserem Weihnachtsmarkt ein.</a:t>
            </a:r>
          </a:p>
          <a:p>
            <a:pPr algn="ctr"/>
            <a:endParaRPr lang="de-DE" sz="5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de-DE" sz="3000" dirty="0">
                <a:latin typeface="Arial" charset="0"/>
                <a:ea typeface="Arial" charset="0"/>
                <a:cs typeface="Arial" charset="0"/>
              </a:rPr>
              <a:t> Freuen Sie sich auf unseren Budenzauber mit hausgemachten Plätzchen, Liköre und unseren selbstgestalteten Dekorationen und Geschenken.</a:t>
            </a:r>
          </a:p>
          <a:p>
            <a:pPr algn="ctr"/>
            <a:endParaRPr lang="de-DE" sz="5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de-DE" sz="3000" dirty="0">
                <a:latin typeface="Arial" charset="0"/>
                <a:ea typeface="Arial" charset="0"/>
                <a:cs typeface="Arial" charset="0"/>
              </a:rPr>
              <a:t>Für das leibliche Wohl ist bestens gesorgt!</a:t>
            </a:r>
          </a:p>
        </p:txBody>
      </p:sp>
      <p:cxnSp>
        <p:nvCxnSpPr>
          <p:cNvPr id="13" name="Gerade Verbindung 12"/>
          <p:cNvCxnSpPr>
            <a:cxnSpLocks/>
          </p:cNvCxnSpPr>
          <p:nvPr/>
        </p:nvCxnSpPr>
        <p:spPr>
          <a:xfrm>
            <a:off x="2856136" y="8265629"/>
            <a:ext cx="4105103" cy="0"/>
          </a:xfrm>
          <a:prstGeom prst="line">
            <a:avLst/>
          </a:prstGeom>
          <a:ln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8328774-8F91-4229-BA9F-E0F22337A96D}"/>
              </a:ext>
            </a:extLst>
          </p:cNvPr>
          <p:cNvSpPr txBox="1"/>
          <p:nvPr/>
        </p:nvSpPr>
        <p:spPr>
          <a:xfrm>
            <a:off x="0" y="13776557"/>
            <a:ext cx="10513558" cy="1323439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GUTSCHEIN </a:t>
            </a:r>
          </a:p>
          <a:p>
            <a:pPr algn="ctr"/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ein Getränk Ihrer Wahl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EF7800-0C64-42A2-8C88-F3FFF2CE495B}"/>
              </a:ext>
            </a:extLst>
          </p:cNvPr>
          <p:cNvSpPr txBox="1"/>
          <p:nvPr/>
        </p:nvSpPr>
        <p:spPr>
          <a:xfrm>
            <a:off x="1064468" y="11210896"/>
            <a:ext cx="458652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Hier finden Sie uns: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Rudolf-Diesel-Sr. 2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84503 Altötting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Telefon: 08671 – 982 0 altoetting@korian.de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www.korian.de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9EF1E-7AF7-4DA7-8BE0-FB44C87CD68A}"/>
              </a:ext>
            </a:extLst>
          </p:cNvPr>
          <p:cNvSpPr txBox="1"/>
          <p:nvPr/>
        </p:nvSpPr>
        <p:spPr>
          <a:xfrm>
            <a:off x="-96" y="13373026"/>
            <a:ext cx="106918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/>
              <a:t>...........................................…………………………………………..</a:t>
            </a:r>
            <a:r>
              <a:rPr lang="de-DE" b="1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0D9820-8165-F96D-2050-54996E9602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50989" y="11122837"/>
            <a:ext cx="3976356" cy="2162130"/>
          </a:xfrm>
          <a:prstGeom prst="rect">
            <a:avLst/>
          </a:prstGeom>
        </p:spPr>
      </p:pic>
      <p:sp>
        <p:nvSpPr>
          <p:cNvPr id="17" name="Stern: 5 Zacken 16">
            <a:extLst>
              <a:ext uri="{FF2B5EF4-FFF2-40B4-BE49-F238E27FC236}">
                <a16:creationId xmlns:a16="http://schemas.microsoft.com/office/drawing/2014/main" id="{3FE7D252-6BFE-5572-C533-24EC19161A1F}"/>
              </a:ext>
            </a:extLst>
          </p:cNvPr>
          <p:cNvSpPr/>
          <p:nvPr/>
        </p:nvSpPr>
        <p:spPr>
          <a:xfrm rot="20855508">
            <a:off x="1237065" y="401586"/>
            <a:ext cx="3523655" cy="3328051"/>
          </a:xfrm>
          <a:prstGeom prst="star5">
            <a:avLst/>
          </a:prstGeom>
          <a:solidFill>
            <a:srgbClr val="F9E3EE"/>
          </a:solidFill>
          <a:ln w="28575">
            <a:solidFill>
              <a:srgbClr val="D23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20832318">
            <a:off x="2182498" y="1605887"/>
            <a:ext cx="18456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>
                <a:solidFill>
                  <a:srgbClr val="D23684"/>
                </a:solidFill>
                <a:latin typeface="Arial" charset="0"/>
                <a:ea typeface="Arial" charset="0"/>
                <a:cs typeface="Arial" charset="0"/>
              </a:rPr>
              <a:t>Wir freuen </a:t>
            </a:r>
          </a:p>
          <a:p>
            <a:pPr algn="ctr"/>
            <a:r>
              <a:rPr lang="de-DE" sz="2500" b="1" dirty="0">
                <a:solidFill>
                  <a:srgbClr val="D23684"/>
                </a:solidFill>
                <a:latin typeface="Arial" charset="0"/>
                <a:ea typeface="Arial" charset="0"/>
                <a:cs typeface="Arial" charset="0"/>
              </a:rPr>
              <a:t>uns auf Sie!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82F2A6B-DC45-4450-A3BE-AAB1DDBCDB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52075" y="14000312"/>
            <a:ext cx="1914210" cy="10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Benutzerdefiniert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Riedel, Birgit</cp:lastModifiedBy>
  <cp:revision>59</cp:revision>
  <cp:lastPrinted>2023-11-28T08:54:13Z</cp:lastPrinted>
  <dcterms:created xsi:type="dcterms:W3CDTF">2017-10-26T17:26:36Z</dcterms:created>
  <dcterms:modified xsi:type="dcterms:W3CDTF">2023-11-29T08:10:16Z</dcterms:modified>
</cp:coreProperties>
</file>